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8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7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D09-EF31-49D4-8FB3-9AECBB6C5097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6345-0C58-4350-9386-D109F168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544880-98E3-48C7-8E3B-21E8C36B5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2CE3F-2205-42E9-8AF4-69786018737D}"/>
              </a:ext>
            </a:extLst>
          </p:cNvPr>
          <p:cNvSpPr/>
          <p:nvPr/>
        </p:nvSpPr>
        <p:spPr>
          <a:xfrm>
            <a:off x="781" y="4722098"/>
            <a:ext cx="12205947" cy="17785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1F966-0316-46EB-937A-EC8DB4A5C0C7}"/>
              </a:ext>
            </a:extLst>
          </p:cNvPr>
          <p:cNvSpPr/>
          <p:nvPr/>
        </p:nvSpPr>
        <p:spPr>
          <a:xfrm>
            <a:off x="8536" y="1656026"/>
            <a:ext cx="12205947" cy="272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DFD529-4A91-48E3-91D6-EEE4E92D78EC}"/>
              </a:ext>
            </a:extLst>
          </p:cNvPr>
          <p:cNvSpPr/>
          <p:nvPr/>
        </p:nvSpPr>
        <p:spPr>
          <a:xfrm>
            <a:off x="781" y="-11022"/>
            <a:ext cx="12205947" cy="21159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5C6546-3055-4A10-B451-8B201412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" y="87929"/>
            <a:ext cx="2953605" cy="7404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6AA5D5-7B0B-4EAC-B4D9-F91727B6B797}"/>
              </a:ext>
            </a:extLst>
          </p:cNvPr>
          <p:cNvSpPr/>
          <p:nvPr/>
        </p:nvSpPr>
        <p:spPr>
          <a:xfrm>
            <a:off x="5198746" y="135035"/>
            <a:ext cx="3649040" cy="6125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11"/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Proudly introduce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24" y="861005"/>
            <a:ext cx="11380952" cy="43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" y="1519292"/>
            <a:ext cx="2386934" cy="306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0A393F-6B34-430C-8AFA-503AB35FEE99}"/>
              </a:ext>
            </a:extLst>
          </p:cNvPr>
          <p:cNvSpPr/>
          <p:nvPr/>
        </p:nvSpPr>
        <p:spPr>
          <a:xfrm>
            <a:off x="659373" y="4779691"/>
            <a:ext cx="244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/>
            <a:r>
              <a:rPr lang="en-US" sz="2000" b="1" dirty="0" smtClean="0">
                <a:solidFill>
                  <a:prstClr val="white"/>
                </a:solidFill>
                <a:latin typeface="Calibri" panose="020F0502020204030204"/>
              </a:rPr>
              <a:t>Prominent Speaker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11022"/>
            <a:ext cx="12205947" cy="6180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5C6546-3055-4A10-B451-8B201412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" y="22138"/>
            <a:ext cx="2953605" cy="7404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6AA5D5-7B0B-4EAC-B4D9-F91727B6B797}"/>
              </a:ext>
            </a:extLst>
          </p:cNvPr>
          <p:cNvSpPr/>
          <p:nvPr/>
        </p:nvSpPr>
        <p:spPr>
          <a:xfrm>
            <a:off x="7205704" y="79784"/>
            <a:ext cx="3649040" cy="6125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11"/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Proudly introduce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" y="1856610"/>
            <a:ext cx="2386934" cy="306437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0A393F-6B34-430C-8AFA-503AB35FEE99}"/>
              </a:ext>
            </a:extLst>
          </p:cNvPr>
          <p:cNvSpPr/>
          <p:nvPr/>
        </p:nvSpPr>
        <p:spPr>
          <a:xfrm>
            <a:off x="121940" y="5378691"/>
            <a:ext cx="244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/>
            <a:r>
              <a:rPr lang="en-US" sz="2000" b="1" dirty="0" smtClean="0">
                <a:solidFill>
                  <a:prstClr val="white"/>
                </a:solidFill>
                <a:latin typeface="Calibri" panose="020F0502020204030204"/>
              </a:rPr>
              <a:t>Prominent Speaker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6828BC-2021-4D0D-B14A-7436F75A09DA}"/>
              </a:ext>
            </a:extLst>
          </p:cNvPr>
          <p:cNvSpPr txBox="1"/>
          <p:nvPr/>
        </p:nvSpPr>
        <p:spPr>
          <a:xfrm>
            <a:off x="3344964" y="4722098"/>
            <a:ext cx="900075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defTabSz="914411"/>
            <a:r>
              <a:rPr lang="en-US" sz="3200" b="1" dirty="0" smtClean="0">
                <a:solidFill>
                  <a:srgbClr val="99FF66"/>
                </a:solidFill>
                <a:latin typeface="Calibri" panose="020F0502020204030204"/>
              </a:rPr>
              <a:t>PHUNG ANH TUAN ESQ.</a:t>
            </a:r>
          </a:p>
          <a:p>
            <a:pPr defTabSz="914411"/>
            <a:r>
              <a:rPr lang="en-US" sz="2400" b="1" dirty="0" smtClean="0">
                <a:solidFill>
                  <a:srgbClr val="99FF66"/>
                </a:solidFill>
                <a:latin typeface="Calibri" panose="020F0502020204030204"/>
              </a:rPr>
              <a:t>VCI LEGAL | Managing Partner</a:t>
            </a:r>
          </a:p>
          <a:p>
            <a:pPr defTabSz="914411"/>
            <a:r>
              <a:rPr lang="en-US" sz="2400" b="1" dirty="0" smtClean="0">
                <a:solidFill>
                  <a:srgbClr val="99FF66"/>
                </a:solidFill>
                <a:latin typeface="Calibri" panose="020F0502020204030204"/>
              </a:rPr>
              <a:t>VAFI | Vice-Chairman and General Secretary</a:t>
            </a:r>
            <a:endParaRPr lang="en-US" sz="2400" dirty="0">
              <a:solidFill>
                <a:srgbClr val="99FF6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05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544880-98E3-48C7-8E3B-21E8C36B5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2CE3F-2205-42E9-8AF4-69786018737D}"/>
              </a:ext>
            </a:extLst>
          </p:cNvPr>
          <p:cNvSpPr/>
          <p:nvPr/>
        </p:nvSpPr>
        <p:spPr>
          <a:xfrm>
            <a:off x="781" y="4722098"/>
            <a:ext cx="12205947" cy="17785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1F966-0316-46EB-937A-EC8DB4A5C0C7}"/>
              </a:ext>
            </a:extLst>
          </p:cNvPr>
          <p:cNvSpPr/>
          <p:nvPr/>
        </p:nvSpPr>
        <p:spPr>
          <a:xfrm>
            <a:off x="8536" y="1656026"/>
            <a:ext cx="12205947" cy="272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DFD529-4A91-48E3-91D6-EEE4E92D78EC}"/>
              </a:ext>
            </a:extLst>
          </p:cNvPr>
          <p:cNvSpPr/>
          <p:nvPr/>
        </p:nvSpPr>
        <p:spPr>
          <a:xfrm>
            <a:off x="781" y="-11022"/>
            <a:ext cx="12205947" cy="21159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5C6546-3055-4A10-B451-8B201412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" y="87929"/>
            <a:ext cx="2953605" cy="7404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6AA5D5-7B0B-4EAC-B4D9-F91727B6B797}"/>
              </a:ext>
            </a:extLst>
          </p:cNvPr>
          <p:cNvSpPr/>
          <p:nvPr/>
        </p:nvSpPr>
        <p:spPr>
          <a:xfrm>
            <a:off x="5198746" y="135035"/>
            <a:ext cx="3649040" cy="6125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11"/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Proudly introduce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" y="1519292"/>
            <a:ext cx="2386934" cy="306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0A393F-6B34-430C-8AFA-503AB35FEE99}"/>
              </a:ext>
            </a:extLst>
          </p:cNvPr>
          <p:cNvSpPr/>
          <p:nvPr/>
        </p:nvSpPr>
        <p:spPr>
          <a:xfrm>
            <a:off x="659373" y="4779691"/>
            <a:ext cx="244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/>
            <a:r>
              <a:rPr lang="en-US" sz="2000" b="1" dirty="0" smtClean="0">
                <a:solidFill>
                  <a:prstClr val="white"/>
                </a:solidFill>
                <a:latin typeface="Calibri" panose="020F0502020204030204"/>
              </a:rPr>
              <a:t>Prominent Speaker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A393F-6B34-430C-8AFA-503AB35FEE99}"/>
              </a:ext>
            </a:extLst>
          </p:cNvPr>
          <p:cNvSpPr/>
          <p:nvPr/>
        </p:nvSpPr>
        <p:spPr>
          <a:xfrm>
            <a:off x="121940" y="5378691"/>
            <a:ext cx="244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/>
            <a:r>
              <a:rPr lang="en-US" sz="2000" b="1" dirty="0" smtClean="0">
                <a:solidFill>
                  <a:prstClr val="white"/>
                </a:solidFill>
                <a:latin typeface="Calibri" panose="020F0502020204030204"/>
              </a:rPr>
              <a:t>Prominent Speaker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399"/>
            <a:ext cx="12868275" cy="59425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6828BC-2021-4D0D-B14A-7436F75A09DA}"/>
              </a:ext>
            </a:extLst>
          </p:cNvPr>
          <p:cNvSpPr txBox="1"/>
          <p:nvPr/>
        </p:nvSpPr>
        <p:spPr>
          <a:xfrm>
            <a:off x="3801508" y="4606714"/>
            <a:ext cx="900075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defTabSz="914411"/>
            <a:r>
              <a:rPr lang="en-US" sz="3200" b="1" dirty="0" smtClean="0">
                <a:solidFill>
                  <a:srgbClr val="99FF66"/>
                </a:solidFill>
                <a:latin typeface="Calibri" panose="020F0502020204030204"/>
              </a:rPr>
              <a:t>PHUNG ANH TUAN ESQ.</a:t>
            </a:r>
          </a:p>
          <a:p>
            <a:pPr defTabSz="914411"/>
            <a:r>
              <a:rPr lang="en-US" sz="2400" b="1" dirty="0" smtClean="0">
                <a:solidFill>
                  <a:srgbClr val="99FF66"/>
                </a:solidFill>
                <a:latin typeface="Calibri" panose="020F0502020204030204"/>
              </a:rPr>
              <a:t>VCI LEGAL | Managing Partner</a:t>
            </a:r>
          </a:p>
          <a:p>
            <a:pPr defTabSz="914411"/>
            <a:r>
              <a:rPr lang="en-US" sz="2400" b="1" dirty="0" smtClean="0">
                <a:solidFill>
                  <a:srgbClr val="99FF66"/>
                </a:solidFill>
                <a:latin typeface="Calibri" panose="020F0502020204030204"/>
              </a:rPr>
              <a:t>VAFI | Vice-Chairman and General Secretary</a:t>
            </a:r>
            <a:endParaRPr lang="en-US" sz="2400" dirty="0">
              <a:solidFill>
                <a:srgbClr val="99FF66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5C6546-3055-4A10-B451-8B201412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00" y="11858"/>
            <a:ext cx="3268293" cy="9836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" y="2777238"/>
            <a:ext cx="2386934" cy="30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544880-98E3-48C7-8E3B-21E8C36B5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2CE3F-2205-42E9-8AF4-69786018737D}"/>
              </a:ext>
            </a:extLst>
          </p:cNvPr>
          <p:cNvSpPr/>
          <p:nvPr/>
        </p:nvSpPr>
        <p:spPr>
          <a:xfrm>
            <a:off x="781" y="4722098"/>
            <a:ext cx="12205947" cy="17785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1F966-0316-46EB-937A-EC8DB4A5C0C7}"/>
              </a:ext>
            </a:extLst>
          </p:cNvPr>
          <p:cNvSpPr/>
          <p:nvPr/>
        </p:nvSpPr>
        <p:spPr>
          <a:xfrm>
            <a:off x="8536" y="1656026"/>
            <a:ext cx="12205947" cy="272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DFD529-4A91-48E3-91D6-EEE4E92D78EC}"/>
              </a:ext>
            </a:extLst>
          </p:cNvPr>
          <p:cNvSpPr/>
          <p:nvPr/>
        </p:nvSpPr>
        <p:spPr>
          <a:xfrm>
            <a:off x="781" y="-11022"/>
            <a:ext cx="12205947" cy="21159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5C6546-3055-4A10-B451-8B201412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" y="87929"/>
            <a:ext cx="2953605" cy="7404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6AA5D5-7B0B-4EAC-B4D9-F91727B6B797}"/>
              </a:ext>
            </a:extLst>
          </p:cNvPr>
          <p:cNvSpPr/>
          <p:nvPr/>
        </p:nvSpPr>
        <p:spPr>
          <a:xfrm>
            <a:off x="5198746" y="135035"/>
            <a:ext cx="3649040" cy="6125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11"/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Proudly introduce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24" y="861005"/>
            <a:ext cx="11380952" cy="43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" y="1519292"/>
            <a:ext cx="2386934" cy="3064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0A393F-6B34-430C-8AFA-503AB35FEE99}"/>
              </a:ext>
            </a:extLst>
          </p:cNvPr>
          <p:cNvSpPr/>
          <p:nvPr/>
        </p:nvSpPr>
        <p:spPr>
          <a:xfrm>
            <a:off x="659373" y="4779691"/>
            <a:ext cx="244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/>
            <a:r>
              <a:rPr lang="en-US" sz="2000" b="1" dirty="0" smtClean="0">
                <a:solidFill>
                  <a:prstClr val="white"/>
                </a:solidFill>
                <a:latin typeface="Calibri" panose="020F0502020204030204"/>
              </a:rPr>
              <a:t>Prominent Speaker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11022"/>
            <a:ext cx="12205947" cy="6180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5C6546-3055-4A10-B451-8B201412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" y="22138"/>
            <a:ext cx="2953605" cy="7404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6AA5D5-7B0B-4EAC-B4D9-F91727B6B797}"/>
              </a:ext>
            </a:extLst>
          </p:cNvPr>
          <p:cNvSpPr/>
          <p:nvPr/>
        </p:nvSpPr>
        <p:spPr>
          <a:xfrm>
            <a:off x="7205704" y="79784"/>
            <a:ext cx="3649040" cy="6125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11"/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Proudly introduce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" y="1856610"/>
            <a:ext cx="2386934" cy="306437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0A393F-6B34-430C-8AFA-503AB35FEE99}"/>
              </a:ext>
            </a:extLst>
          </p:cNvPr>
          <p:cNvSpPr/>
          <p:nvPr/>
        </p:nvSpPr>
        <p:spPr>
          <a:xfrm>
            <a:off x="121940" y="5378691"/>
            <a:ext cx="2445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/>
            <a:r>
              <a:rPr lang="en-US" sz="2000" b="1" dirty="0" smtClean="0">
                <a:solidFill>
                  <a:prstClr val="white"/>
                </a:solidFill>
                <a:latin typeface="Calibri" panose="020F0502020204030204"/>
              </a:rPr>
              <a:t>Prominent Speaker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6828BC-2021-4D0D-B14A-7436F75A09DA}"/>
              </a:ext>
            </a:extLst>
          </p:cNvPr>
          <p:cNvSpPr txBox="1"/>
          <p:nvPr/>
        </p:nvSpPr>
        <p:spPr>
          <a:xfrm>
            <a:off x="3344964" y="4722098"/>
            <a:ext cx="900075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defTabSz="914411"/>
            <a:r>
              <a:rPr lang="en-US" sz="3200" b="1" dirty="0" smtClean="0">
                <a:solidFill>
                  <a:srgbClr val="99FF66"/>
                </a:solidFill>
                <a:latin typeface="Calibri" panose="020F0502020204030204"/>
              </a:rPr>
              <a:t>PHUNG ANH TUAN ESQ.</a:t>
            </a:r>
          </a:p>
          <a:p>
            <a:pPr defTabSz="914411"/>
            <a:r>
              <a:rPr lang="en-US" sz="2400" b="1" dirty="0" smtClean="0">
                <a:solidFill>
                  <a:srgbClr val="99FF66"/>
                </a:solidFill>
                <a:latin typeface="Calibri" panose="020F0502020204030204"/>
              </a:rPr>
              <a:t>VCI LEGAL | Managing Partner</a:t>
            </a:r>
          </a:p>
          <a:p>
            <a:pPr defTabSz="914411"/>
            <a:r>
              <a:rPr lang="en-US" sz="2400" b="1" dirty="0" smtClean="0">
                <a:solidFill>
                  <a:srgbClr val="99FF66"/>
                </a:solidFill>
                <a:latin typeface="Calibri" panose="020F0502020204030204"/>
              </a:rPr>
              <a:t>VAFI | Vice-Chairman and General Secretary</a:t>
            </a:r>
            <a:endParaRPr lang="en-US" sz="2400" dirty="0">
              <a:solidFill>
                <a:srgbClr val="99FF6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3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70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SecHN</dc:creator>
  <cp:lastModifiedBy>SecHN</cp:lastModifiedBy>
  <cp:revision>4</cp:revision>
  <dcterms:created xsi:type="dcterms:W3CDTF">2019-10-17T03:40:07Z</dcterms:created>
  <dcterms:modified xsi:type="dcterms:W3CDTF">2020-02-07T10:17:47Z</dcterms:modified>
</cp:coreProperties>
</file>